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5_probolinggo\Grafis_probolinggo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5_probolinggo\Grafis_probolinggo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5_probolinggo\Grafis_probolinggo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5_probolinggo\Grafis_probolinggo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5_probolinggo\Grafis_probolinggo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5_probolinggo\Grafis_probolinggo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5_probolinggo\Grafis_probolinggo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5_probolinggo\Grafis_probolinggo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5_probolinggo\Grafis_probolinggo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5_probolinggo\Grafis_probolinggo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5_probolinggo\Grafis_probolinggo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5_probolinggo\Grafis_probolinggo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5_probolinggo\Grafis_probolinggo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5_probolinggo\Grafis_probolinggo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5_probolinggo\Grafis_probolinggo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5_probolinggo\Grafis_probolinggo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5_probolinggo\Grafis_probolinggo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2019-02-08T17:38:29Z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